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1/17/2020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403660347"/>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Swinging targets must be activated before being engaged.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78A32342-84E4-4AB5-97E5-3472D43BEE9A}"/>
              </a:ext>
            </a:extLst>
          </p:cNvPr>
          <p:cNvPicPr>
            <a:picLocks noChangeAspect="1"/>
          </p:cNvPicPr>
          <p:nvPr/>
        </p:nvPicPr>
        <p:blipFill>
          <a:blip r:embed="rId5"/>
          <a:stretch>
            <a:fillRect/>
          </a:stretch>
        </p:blipFill>
        <p:spPr>
          <a:xfrm>
            <a:off x="180474" y="3526174"/>
            <a:ext cx="7025777" cy="37432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Y</a:t>
            </a:r>
          </a:p>
          <a:p>
            <a:pPr algn="ctr"/>
            <a:r>
              <a:rPr lang="en-US" b="1" dirty="0"/>
              <a:t>Written Stage Briefing</a:t>
            </a:r>
          </a:p>
          <a:p>
            <a:r>
              <a:rPr lang="en-US" dirty="0"/>
              <a:t>Y is a 32 round, 160 point, Comstock field course. There are fourteen USPSA targets and four Colt poppers. The best two hits on paper will score, and steel must fall to score. The start signal is audible.</a:t>
            </a:r>
          </a:p>
          <a:p>
            <a:endParaRPr lang="en-US" dirty="0"/>
          </a:p>
          <a:p>
            <a:r>
              <a:rPr lang="en-US" dirty="0"/>
              <a:t>The stomp box activates the swinging targets. Swinging targets must be activated before being engaged. Please check the activators prior to walkthrough and set the same way for every shooter.</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Loaded carbine is held with both hands, shouldered, safety on.</a:t>
            </a:r>
          </a:p>
          <a:p>
            <a:endParaRPr lang="en-US" dirty="0"/>
          </a:p>
          <a:p>
            <a:r>
              <a:rPr lang="en-US" dirty="0"/>
              <a:t>On start signal, engage targets as they become available from within the fault lines.</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1469</TotalTime>
  <Words>214</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2020-01-17T22:33:21Z</dcterms:modified>
  <cp:category>Shooting</cp:category>
</cp:coreProperties>
</file>

<file path=docProps/thumbnail.jpeg>
</file>